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75" r:id="rId9"/>
    <p:sldId id="276" r:id="rId10"/>
    <p:sldId id="277" r:id="rId11"/>
    <p:sldId id="279" r:id="rId12"/>
    <p:sldId id="278" r:id="rId13"/>
    <p:sldId id="272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0DFF"/>
    <a:srgbClr val="FF0D0D"/>
    <a:srgbClr val="2A0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944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13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0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02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57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29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24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30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3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64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18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3844-101D-4883-80F1-9BA9F7594A56}" type="datetimeFigureOut">
              <a:rPr lang="zh-TW" altLang="en-US" smtClean="0"/>
              <a:t>2019/5/27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61986-73DF-4CCC-8EE8-B8E753790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34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8232833/set-devarts-code-compare-as-custom-diff-merge-tool-in-sourcetre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"/>
            <a:ext cx="9144000" cy="435934"/>
          </a:xfr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TW" sz="3200" dirty="0" err="1" smtClean="0"/>
              <a:t>CodeCompare</a:t>
            </a:r>
            <a:r>
              <a:rPr lang="en-US" altLang="zh-TW" sz="3200" dirty="0" smtClean="0"/>
              <a:t> + Professional+4.1.78</a:t>
            </a:r>
            <a:endParaRPr lang="zh-TW" altLang="en-US" sz="3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42854"/>
            <a:ext cx="4857750" cy="37338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0" y="685468"/>
            <a:ext cx="1289530" cy="167161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8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6" y="523603"/>
            <a:ext cx="8621485" cy="590048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"/>
            <a:ext cx="9144000" cy="4359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與</a:t>
            </a:r>
            <a:r>
              <a:rPr lang="en-US" altLang="zh-TW" sz="32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TortoiseGit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 Tool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關聯</a:t>
            </a:r>
            <a:endParaRPr lang="zh-TW" altLang="en-US" sz="32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4144" y="43545"/>
            <a:ext cx="2073275" cy="369332"/>
          </a:xfrm>
          <a:prstGeom prst="rect">
            <a:avLst/>
          </a:prstGeom>
          <a:solidFill>
            <a:srgbClr val="2A0D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959510" y="1887037"/>
            <a:ext cx="1165587" cy="299179"/>
          </a:xfrm>
          <a:prstGeom prst="roundRect">
            <a:avLst/>
          </a:prstGeom>
          <a:solidFill>
            <a:srgbClr val="2A0DFF">
              <a:alpha val="2470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97577" y="6488668"/>
            <a:ext cx="784642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 smtClean="0"/>
              <a:t>【</a:t>
            </a:r>
            <a:r>
              <a:rPr lang="zh-TW" altLang="en-US" dirty="0" smtClean="0"/>
              <a:t>參考</a:t>
            </a:r>
            <a:r>
              <a:rPr lang="en-US" altLang="zh-TW" dirty="0" smtClean="0"/>
              <a:t>】</a:t>
            </a:r>
            <a:r>
              <a:rPr lang="zh-TW" altLang="en-US" dirty="0" smtClean="0"/>
              <a:t>：</a:t>
            </a:r>
            <a:r>
              <a:rPr lang="en-US" altLang="zh-TW" dirty="0" smtClean="0"/>
              <a:t>https</a:t>
            </a:r>
            <a:r>
              <a:rPr lang="en-US" altLang="zh-TW" dirty="0"/>
              <a:t>://www.devart.com/codecompare/integration_tortoisegit.html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178629" y="3891280"/>
            <a:ext cx="5451565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lt1"/>
                </a:solidFill>
              </a:rPr>
              <a:t>E:\Code Compare Tool\</a:t>
            </a:r>
            <a:r>
              <a:rPr lang="en-US" altLang="zh-TW" sz="1600" dirty="0" err="1">
                <a:solidFill>
                  <a:schemeClr val="lt1"/>
                </a:solidFill>
              </a:rPr>
              <a:t>Devart</a:t>
            </a:r>
            <a:r>
              <a:rPr lang="en-US" altLang="zh-TW" sz="1600" dirty="0">
                <a:solidFill>
                  <a:schemeClr val="lt1"/>
                </a:solidFill>
              </a:rPr>
              <a:t> Code Compare\</a:t>
            </a:r>
            <a:r>
              <a:rPr lang="en-US" altLang="zh-TW" sz="1600" dirty="0">
                <a:solidFill>
                  <a:srgbClr val="FFFF00"/>
                </a:solidFill>
              </a:rPr>
              <a:t>CodeMerge.exe</a:t>
            </a:r>
            <a:r>
              <a:rPr lang="en-US" altLang="zh-TW" sz="1600" dirty="0">
                <a:solidFill>
                  <a:schemeClr val="lt1"/>
                </a:solidFill>
              </a:rPr>
              <a:t> </a:t>
            </a:r>
            <a:r>
              <a:rPr lang="en-US" altLang="zh-TW" sz="1600" dirty="0">
                <a:solidFill>
                  <a:srgbClr val="00B0F0"/>
                </a:solidFill>
              </a:rPr>
              <a:t>/MF=%mine /TF=%theirs /RF=%merged /BF=%base /REMOVEFILES</a:t>
            </a:r>
            <a:endParaRPr lang="zh-TW" altLang="en-US" sz="1600" dirty="0">
              <a:solidFill>
                <a:srgbClr val="00B0F0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027694" y="1924238"/>
            <a:ext cx="904330" cy="224777"/>
          </a:xfrm>
          <a:prstGeom prst="roundRect">
            <a:avLst/>
          </a:prstGeom>
          <a:solidFill>
            <a:srgbClr val="FFFF00">
              <a:alpha val="2470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9" idx="2"/>
          </p:cNvCxnSpPr>
          <p:nvPr/>
        </p:nvCxnSpPr>
        <p:spPr>
          <a:xfrm flipH="1">
            <a:off x="5564777" y="2149015"/>
            <a:ext cx="915082" cy="1735008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2"/>
          </p:cNvCxnSpPr>
          <p:nvPr/>
        </p:nvCxnSpPr>
        <p:spPr>
          <a:xfrm flipH="1">
            <a:off x="6897189" y="2186216"/>
            <a:ext cx="645115" cy="1697807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70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2"/>
            <a:ext cx="9144000" cy="4359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與</a:t>
            </a:r>
            <a:r>
              <a:rPr lang="en-US" altLang="zh-TW" sz="32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SourceTree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 Tool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關聯</a:t>
            </a:r>
            <a:endParaRPr lang="zh-TW" altLang="en-US" sz="32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4502" y="38732"/>
            <a:ext cx="207327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885825"/>
            <a:ext cx="5954197" cy="52578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115569" y="453120"/>
            <a:ext cx="2073275" cy="369332"/>
          </a:xfrm>
          <a:prstGeom prst="rect">
            <a:avLst/>
          </a:prstGeom>
          <a:solidFill>
            <a:srgbClr val="2A0D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273225"/>
            <a:ext cx="5686425" cy="584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1600" dirty="0" smtClean="0">
                <a:hlinkClick r:id="rId3"/>
              </a:rPr>
              <a:t>【</a:t>
            </a:r>
            <a:r>
              <a:rPr lang="zh-TW" altLang="en-US" sz="1600" dirty="0" smtClean="0">
                <a:hlinkClick r:id="rId3"/>
              </a:rPr>
              <a:t>參考</a:t>
            </a:r>
            <a:r>
              <a:rPr lang="en-US" altLang="zh-TW" sz="1600" dirty="0" smtClean="0">
                <a:hlinkClick r:id="rId3"/>
              </a:rPr>
              <a:t>】https</a:t>
            </a:r>
            <a:r>
              <a:rPr lang="en-US" altLang="zh-TW" sz="1600" dirty="0">
                <a:hlinkClick r:id="rId3"/>
              </a:rPr>
              <a:t>://stackoverflow.com/questions/28232833/set-devarts-code-compare-as-custom-diff-merge-tool-in-sourcetree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685926" y="3485465"/>
            <a:ext cx="1676400" cy="153771"/>
          </a:xfrm>
          <a:prstGeom prst="rect">
            <a:avLst/>
          </a:prstGeom>
          <a:solidFill>
            <a:srgbClr val="FF0D0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685925" y="3961715"/>
            <a:ext cx="1724025" cy="153771"/>
          </a:xfrm>
          <a:prstGeom prst="rect">
            <a:avLst/>
          </a:prstGeom>
          <a:solidFill>
            <a:srgbClr val="FF0D0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190024" y="3715901"/>
            <a:ext cx="1259505" cy="169148"/>
          </a:xfrm>
          <a:prstGeom prst="rect">
            <a:avLst/>
          </a:prstGeom>
          <a:solidFill>
            <a:srgbClr val="630D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170974" y="4182626"/>
            <a:ext cx="1793706" cy="168394"/>
          </a:xfrm>
          <a:prstGeom prst="rect">
            <a:avLst/>
          </a:prstGeom>
          <a:solidFill>
            <a:srgbClr val="630D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699385" y="4189095"/>
            <a:ext cx="1864995" cy="139065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729865" y="3724275"/>
            <a:ext cx="1819275" cy="146685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92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2"/>
            <a:ext cx="9144000" cy="4359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與 </a:t>
            </a:r>
            <a:r>
              <a:rPr lang="en-US" altLang="zh-TW" sz="32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SourceTree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 Tool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關聯</a:t>
            </a:r>
            <a:endParaRPr lang="zh-TW" altLang="en-US" sz="32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972503"/>
            <a:ext cx="6648450" cy="44100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262390" y="5711309"/>
            <a:ext cx="187577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$LOCAL $REMOTE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62390" y="6263759"/>
            <a:ext cx="6710876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-MF=\"$LOCAL\" -TF=\"$REMOTE\" -BF=\"$BASE\" -RF=\"$MERGED\"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502" y="38732"/>
            <a:ext cx="207327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5569" y="453120"/>
            <a:ext cx="2073275" cy="369332"/>
          </a:xfrm>
          <a:prstGeom prst="rect">
            <a:avLst/>
          </a:prstGeom>
          <a:solidFill>
            <a:srgbClr val="2A0D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134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"/>
            <a:ext cx="9144000" cy="435934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617888"/>
              </p:ext>
            </p:extLst>
          </p:nvPr>
        </p:nvGraphicFramePr>
        <p:xfrm>
          <a:off x="415917" y="2371724"/>
          <a:ext cx="8132771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封裝程式殼層物件" showAsIcon="1" r:id="rId3" imgW="3528720" imgH="698400" progId="Package">
                  <p:embed/>
                </p:oleObj>
              </mc:Choice>
              <mc:Fallback>
                <p:oleObj name="封裝程式殼層物件" showAsIcon="1" r:id="rId3" imgW="3528720" imgH="698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917" y="2371724"/>
                        <a:ext cx="8132771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07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38288"/>
            <a:ext cx="3638550" cy="37814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2"/>
            <a:ext cx="9144000" cy="435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smtClean="0"/>
              <a:t>CodeCompare + Professional+4.1.78</a:t>
            </a:r>
            <a:endParaRPr lang="zh-TW" altLang="en-US" sz="32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45" y="1087400"/>
            <a:ext cx="1203361" cy="176879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6200" y="581025"/>
            <a:ext cx="2038350" cy="369332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keyMaker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52575" y="5829300"/>
            <a:ext cx="2647950" cy="369332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選擇到安裝的目錄</a:t>
            </a:r>
            <a:endParaRPr lang="en-US" altLang="zh-TW" b="1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924175" y="4615721"/>
            <a:ext cx="1581150" cy="379283"/>
          </a:xfrm>
          <a:prstGeom prst="roundRect">
            <a:avLst/>
          </a:prstGeom>
          <a:solidFill>
            <a:srgbClr val="FF0D0D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9" idx="2"/>
            <a:endCxn id="8" idx="0"/>
          </p:cNvCxnSpPr>
          <p:nvPr/>
        </p:nvCxnSpPr>
        <p:spPr>
          <a:xfrm flipH="1">
            <a:off x="2876550" y="4995004"/>
            <a:ext cx="838200" cy="83429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4695825" y="4615721"/>
            <a:ext cx="1581150" cy="379283"/>
          </a:xfrm>
          <a:prstGeom prst="roundRect">
            <a:avLst/>
          </a:prstGeom>
          <a:solidFill>
            <a:srgbClr val="FF0D0D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619750" y="5819775"/>
            <a:ext cx="2295525" cy="369332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點擊，產生</a:t>
            </a:r>
            <a:r>
              <a:rPr lang="en-US" altLang="zh-TW" b="1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</a:p>
        </p:txBody>
      </p:sp>
      <p:cxnSp>
        <p:nvCxnSpPr>
          <p:cNvPr id="16" name="直線單箭頭接點 15"/>
          <p:cNvCxnSpPr>
            <a:stCxn id="12" idx="2"/>
            <a:endCxn id="15" idx="0"/>
          </p:cNvCxnSpPr>
          <p:nvPr/>
        </p:nvCxnSpPr>
        <p:spPr>
          <a:xfrm>
            <a:off x="5486400" y="4995004"/>
            <a:ext cx="1281113" cy="82477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87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"/>
            <a:ext cx="9144000" cy="435934"/>
          </a:xfr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TW" sz="3200" dirty="0" err="1" smtClean="0"/>
              <a:t>CodeCompare</a:t>
            </a:r>
            <a:r>
              <a:rPr lang="en-US" altLang="zh-TW" sz="3200" dirty="0" smtClean="0"/>
              <a:t> + Professional+4.1.78</a:t>
            </a:r>
            <a:endParaRPr lang="zh-TW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538288"/>
            <a:ext cx="3667125" cy="37814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圓角矩形 9"/>
          <p:cNvSpPr/>
          <p:nvPr/>
        </p:nvSpPr>
        <p:spPr>
          <a:xfrm>
            <a:off x="3028949" y="2520221"/>
            <a:ext cx="3114675" cy="2099404"/>
          </a:xfrm>
          <a:prstGeom prst="roundRect">
            <a:avLst>
              <a:gd name="adj" fmla="val 9408"/>
            </a:avLst>
          </a:prstGeom>
          <a:solidFill>
            <a:srgbClr val="FF0D0D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52975" y="40100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endParaRPr lang="zh-TW" alt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619499" y="1948721"/>
            <a:ext cx="723901" cy="299179"/>
          </a:xfrm>
          <a:prstGeom prst="roundRect">
            <a:avLst>
              <a:gd name="adj" fmla="val 9408"/>
            </a:avLst>
          </a:prstGeom>
          <a:solidFill>
            <a:srgbClr val="FF0D0D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07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"/>
            <a:ext cx="9144000" cy="435934"/>
          </a:xfr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TW" sz="3200" dirty="0" err="1" smtClean="0"/>
              <a:t>CodeCompare</a:t>
            </a:r>
            <a:r>
              <a:rPr lang="en-US" altLang="zh-TW" sz="3200" dirty="0" smtClean="0"/>
              <a:t> + Professional+4.1.78</a:t>
            </a:r>
            <a:endParaRPr lang="zh-TW" alt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0" y="745340"/>
            <a:ext cx="4914900" cy="37242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057275" y="1643921"/>
            <a:ext cx="1076325" cy="379283"/>
          </a:xfrm>
          <a:prstGeom prst="roundRect">
            <a:avLst/>
          </a:prstGeom>
          <a:solidFill>
            <a:srgbClr val="FFC000">
              <a:alpha val="24706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33375" y="2419350"/>
            <a:ext cx="4638675" cy="819150"/>
          </a:xfrm>
          <a:prstGeom prst="roundRect">
            <a:avLst/>
          </a:prstGeom>
          <a:solidFill>
            <a:srgbClr val="92D050">
              <a:alpha val="25098"/>
            </a:srgbClr>
          </a:solidFill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23850" y="3505200"/>
            <a:ext cx="4638675" cy="247650"/>
          </a:xfrm>
          <a:prstGeom prst="roundRect">
            <a:avLst/>
          </a:prstGeom>
          <a:solidFill>
            <a:srgbClr val="0070C0">
              <a:alpha val="25098"/>
            </a:srgbClr>
          </a:solidFill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89" y="3362325"/>
            <a:ext cx="3006674" cy="310038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圓角矩形 9"/>
          <p:cNvSpPr/>
          <p:nvPr/>
        </p:nvSpPr>
        <p:spPr>
          <a:xfrm>
            <a:off x="6075479" y="4167411"/>
            <a:ext cx="2553721" cy="1721300"/>
          </a:xfrm>
          <a:prstGeom prst="roundRect">
            <a:avLst>
              <a:gd name="adj" fmla="val 9408"/>
            </a:avLst>
          </a:prstGeom>
          <a:solidFill>
            <a:srgbClr val="92D050">
              <a:alpha val="25098"/>
            </a:srgbClr>
          </a:solidFill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6559670" y="3698839"/>
            <a:ext cx="593526" cy="245297"/>
          </a:xfrm>
          <a:prstGeom prst="roundRect">
            <a:avLst>
              <a:gd name="adj" fmla="val 9408"/>
            </a:avLst>
          </a:prstGeom>
          <a:solidFill>
            <a:srgbClr val="0070C0">
              <a:alpha val="25098"/>
            </a:srgbClr>
          </a:solidFill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>
            <a:stCxn id="6" idx="3"/>
            <a:endCxn id="10" idx="1"/>
          </p:cNvCxnSpPr>
          <p:nvPr/>
        </p:nvCxnSpPr>
        <p:spPr>
          <a:xfrm>
            <a:off x="4972050" y="2828925"/>
            <a:ext cx="1103429" cy="2199136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7" idx="3"/>
            <a:endCxn id="12" idx="1"/>
          </p:cNvCxnSpPr>
          <p:nvPr/>
        </p:nvCxnSpPr>
        <p:spPr>
          <a:xfrm>
            <a:off x="4962525" y="3629025"/>
            <a:ext cx="1597145" cy="192463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105524" y="1895475"/>
            <a:ext cx="2486025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將</a:t>
            </a:r>
            <a:r>
              <a:rPr lang="en-US" altLang="zh-TW" dirty="0" err="1" smtClean="0"/>
              <a:t>keyMaker</a:t>
            </a:r>
            <a:r>
              <a:rPr lang="zh-TW" altLang="en-US" dirty="0" smtClean="0"/>
              <a:t>產生的</a:t>
            </a:r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TW" dirty="0" smtClean="0"/>
              <a:t>Username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TW" dirty="0" smtClean="0"/>
              <a:t>KEY</a:t>
            </a:r>
          </a:p>
          <a:p>
            <a:r>
              <a:rPr lang="zh-TW" altLang="en-US" dirty="0"/>
              <a:t>貼過去</a:t>
            </a:r>
          </a:p>
        </p:txBody>
      </p:sp>
    </p:spTree>
    <p:extLst>
      <p:ext uri="{BB962C8B-B14F-4D97-AF65-F5344CB8AC3E}">
        <p14:creationId xmlns:p14="http://schemas.microsoft.com/office/powerpoint/2010/main" val="221107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"/>
            <a:ext cx="9144000" cy="435934"/>
          </a:xfr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TW" sz="3200" dirty="0" err="1" smtClean="0"/>
              <a:t>CodeCompare</a:t>
            </a:r>
            <a:r>
              <a:rPr lang="en-US" altLang="zh-TW" sz="3200" dirty="0" smtClean="0"/>
              <a:t> + Professional+4.1.78</a:t>
            </a:r>
            <a:endParaRPr lang="zh-TW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236663"/>
            <a:ext cx="6321425" cy="480871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7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"/>
            <a:ext cx="9144000" cy="435934"/>
          </a:xfr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TW" sz="3200" dirty="0" err="1" smtClean="0"/>
              <a:t>CodeCompare</a:t>
            </a:r>
            <a:r>
              <a:rPr lang="en-US" altLang="zh-TW" sz="3200" dirty="0" smtClean="0"/>
              <a:t> + Professional+4.1.78</a:t>
            </a:r>
            <a:endParaRPr lang="zh-TW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6" y="1638300"/>
            <a:ext cx="8413459" cy="45243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52425" y="1158875"/>
            <a:ext cx="142557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成功破解！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07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"/>
            <a:ext cx="9144000" cy="435934"/>
          </a:xfr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TW" sz="3200" dirty="0" err="1" smtClean="0"/>
              <a:t>CodeCompare</a:t>
            </a:r>
            <a:r>
              <a:rPr lang="en-US" altLang="zh-TW" sz="3200" dirty="0" smtClean="0"/>
              <a:t> + Professional+4.1.78</a:t>
            </a:r>
            <a:endParaRPr lang="zh-TW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41425"/>
            <a:ext cx="6624637" cy="482031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7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2"/>
            <a:ext cx="9144000" cy="4359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32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TortoiseGit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 Tool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關聯</a:t>
            </a:r>
            <a:endParaRPr lang="zh-TW" altLang="en-US" sz="32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849313"/>
            <a:ext cx="4889500" cy="547762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5591175" y="4412521"/>
            <a:ext cx="1076325" cy="379283"/>
          </a:xfrm>
          <a:prstGeom prst="roundRect">
            <a:avLst/>
          </a:prstGeom>
          <a:solidFill>
            <a:srgbClr val="FFC000">
              <a:alpha val="24706"/>
            </a:srgbClr>
          </a:solidFill>
          <a:ln w="38100">
            <a:solidFill>
              <a:srgbClr val="FF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31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2"/>
            <a:ext cx="9144000" cy="4359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與</a:t>
            </a:r>
            <a:r>
              <a:rPr lang="en-US" altLang="zh-TW" sz="32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TortoiseGit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Diff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 Tool</a:t>
            </a:r>
            <a:r>
              <a:rPr lang="zh-TW" altLang="en-US" sz="32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關聯</a:t>
            </a:r>
            <a:endParaRPr lang="zh-TW" altLang="en-US" sz="32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4502" y="38732"/>
            <a:ext cx="207327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96491" y="599711"/>
            <a:ext cx="7675562" cy="5508985"/>
            <a:chOff x="744538" y="1069974"/>
            <a:chExt cx="7675562" cy="550898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538" y="1069974"/>
              <a:ext cx="7675562" cy="5508985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圓角矩形 5"/>
            <p:cNvSpPr/>
            <p:nvPr/>
          </p:nvSpPr>
          <p:spPr>
            <a:xfrm>
              <a:off x="5959475" y="2329721"/>
              <a:ext cx="955131" cy="299179"/>
            </a:xfrm>
            <a:prstGeom prst="roundRect">
              <a:avLst/>
            </a:prstGeom>
            <a:solidFill>
              <a:srgbClr val="FFFF00">
                <a:alpha val="2470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6943543" y="2329721"/>
              <a:ext cx="955131" cy="299179"/>
            </a:xfrm>
            <a:prstGeom prst="roundRect">
              <a:avLst/>
            </a:prstGeom>
            <a:solidFill>
              <a:srgbClr val="2A0DFF">
                <a:alpha val="2470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297577" y="6488668"/>
            <a:ext cx="784642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 smtClean="0"/>
              <a:t>【</a:t>
            </a:r>
            <a:r>
              <a:rPr lang="zh-TW" altLang="en-US" dirty="0" smtClean="0"/>
              <a:t>參考</a:t>
            </a:r>
            <a:r>
              <a:rPr lang="en-US" altLang="zh-TW" dirty="0" smtClean="0"/>
              <a:t>】</a:t>
            </a:r>
            <a:r>
              <a:rPr lang="zh-TW" altLang="en-US" dirty="0" smtClean="0"/>
              <a:t>：</a:t>
            </a:r>
            <a:r>
              <a:rPr lang="en-US" altLang="zh-TW" dirty="0" smtClean="0"/>
              <a:t>https</a:t>
            </a:r>
            <a:r>
              <a:rPr lang="en-US" altLang="zh-TW" dirty="0"/>
              <a:t>://www.devart.com/codecompare/integration_tortoisegit.html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09406" y="4325034"/>
            <a:ext cx="45720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/>
              <a:t>E:\Code Compare Tool\</a:t>
            </a:r>
            <a:r>
              <a:rPr lang="en-US" altLang="zh-TW" dirty="0" err="1"/>
              <a:t>Devart</a:t>
            </a:r>
            <a:r>
              <a:rPr lang="en-US" altLang="zh-TW" dirty="0"/>
              <a:t> Code Compare\</a:t>
            </a:r>
            <a:r>
              <a:rPr lang="en-US" altLang="zh-TW" dirty="0">
                <a:solidFill>
                  <a:srgbClr val="FFFF00"/>
                </a:solidFill>
              </a:rPr>
              <a:t>CodeCompare.exe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2A0DFF"/>
                </a:solidFill>
              </a:rPr>
              <a:t>/B %base %mine</a:t>
            </a:r>
            <a:endParaRPr lang="zh-TW" altLang="en-US" dirty="0">
              <a:solidFill>
                <a:srgbClr val="2A0DFF"/>
              </a:solidFill>
            </a:endParaRPr>
          </a:p>
        </p:txBody>
      </p:sp>
      <p:cxnSp>
        <p:nvCxnSpPr>
          <p:cNvPr id="10" name="直線單箭頭接點 9"/>
          <p:cNvCxnSpPr>
            <a:stCxn id="6" idx="2"/>
            <a:endCxn id="8" idx="0"/>
          </p:cNvCxnSpPr>
          <p:nvPr/>
        </p:nvCxnSpPr>
        <p:spPr>
          <a:xfrm flipH="1">
            <a:off x="5695406" y="2158637"/>
            <a:ext cx="593588" cy="2166397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7" idx="2"/>
          </p:cNvCxnSpPr>
          <p:nvPr/>
        </p:nvCxnSpPr>
        <p:spPr>
          <a:xfrm flipH="1">
            <a:off x="6252754" y="2158637"/>
            <a:ext cx="1020308" cy="2143397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3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40</TotalTime>
  <Words>186</Words>
  <Application>Microsoft Office PowerPoint</Application>
  <PresentationFormat>如螢幕大小 (4:3)</PresentationFormat>
  <Paragraphs>35</Paragraphs>
  <Slides>13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5" baseType="lpstr">
      <vt:lpstr>Office 佈景主題</vt:lpstr>
      <vt:lpstr>封裝程式殼層物件</vt:lpstr>
      <vt:lpstr>CodeCompare + Professional+4.1.78</vt:lpstr>
      <vt:lpstr>PowerPoint 簡報</vt:lpstr>
      <vt:lpstr>CodeCompare + Professional+4.1.78</vt:lpstr>
      <vt:lpstr>CodeCompare + Professional+4.1.78</vt:lpstr>
      <vt:lpstr>CodeCompare + Professional+4.1.78</vt:lpstr>
      <vt:lpstr>CodeCompare + Professional+4.1.78</vt:lpstr>
      <vt:lpstr>CodeCompare + Professional+4.1.78</vt:lpstr>
      <vt:lpstr>PowerPoint 簡報</vt:lpstr>
      <vt:lpstr>PowerPoint 簡報</vt:lpstr>
      <vt:lpstr>PowerPoint 簡報</vt:lpstr>
      <vt:lpstr>PowerPoint 簡報</vt:lpstr>
      <vt:lpstr>PowerPoint 簡報</vt:lpstr>
      <vt:lpstr>檔案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CodeCompare + Professional+4.1.78</dc:title>
  <dc:creator>TizzyBac</dc:creator>
  <cp:lastModifiedBy>羅國峰(Roger Lo)</cp:lastModifiedBy>
  <cp:revision>29</cp:revision>
  <dcterms:created xsi:type="dcterms:W3CDTF">2017-11-08T11:57:10Z</dcterms:created>
  <dcterms:modified xsi:type="dcterms:W3CDTF">2019-05-27T02:51:49Z</dcterms:modified>
</cp:coreProperties>
</file>